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40.png" Type="http://schemas.openxmlformats.org/officeDocument/2006/relationships/image"/><Relationship Id="rId17" Target="../media/image2.pn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56" y="0"/>
            <a:ext cx="18166887" cy="10287000"/>
          </a:xfrm>
          <a:custGeom>
            <a:avLst/>
            <a:gdLst/>
            <a:ahLst/>
            <a:cxnLst/>
            <a:rect r="r" b="b" t="t" l="l"/>
            <a:pathLst>
              <a:path h="10287000" w="18166887">
                <a:moveTo>
                  <a:pt x="0" y="0"/>
                </a:moveTo>
                <a:lnTo>
                  <a:pt x="18166888" y="0"/>
                </a:lnTo>
                <a:lnTo>
                  <a:pt x="18166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257" y="233854"/>
            <a:ext cx="2403022" cy="794846"/>
          </a:xfrm>
          <a:custGeom>
            <a:avLst/>
            <a:gdLst/>
            <a:ahLst/>
            <a:cxnLst/>
            <a:rect r="r" b="b" t="t" l="l"/>
            <a:pathLst>
              <a:path h="794846" w="2403022">
                <a:moveTo>
                  <a:pt x="0" y="0"/>
                </a:moveTo>
                <a:lnTo>
                  <a:pt x="2403022" y="0"/>
                </a:lnTo>
                <a:lnTo>
                  <a:pt x="2403022" y="794846"/>
                </a:lnTo>
                <a:lnTo>
                  <a:pt x="0" y="794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72008" y="466584"/>
            <a:ext cx="2599621" cy="383440"/>
            <a:chOff x="0" y="0"/>
            <a:chExt cx="684674" cy="1009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4674" cy="100988"/>
            </a:xfrm>
            <a:custGeom>
              <a:avLst/>
              <a:gdLst/>
              <a:ahLst/>
              <a:cxnLst/>
              <a:rect r="r" b="b" t="t" l="l"/>
              <a:pathLst>
                <a:path h="100988" w="684674">
                  <a:moveTo>
                    <a:pt x="0" y="0"/>
                  </a:moveTo>
                  <a:lnTo>
                    <a:pt x="684674" y="0"/>
                  </a:lnTo>
                  <a:lnTo>
                    <a:pt x="684674" y="100988"/>
                  </a:lnTo>
                  <a:lnTo>
                    <a:pt x="0" y="100988"/>
                  </a:lnTo>
                  <a:close/>
                </a:path>
              </a:pathLst>
            </a:custGeom>
            <a:solidFill>
              <a:srgbClr val="0E0E0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84674" cy="139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87460" y="7564351"/>
            <a:ext cx="6041008" cy="347404"/>
            <a:chOff x="0" y="0"/>
            <a:chExt cx="1591047" cy="914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91047" cy="91497"/>
            </a:xfrm>
            <a:custGeom>
              <a:avLst/>
              <a:gdLst/>
              <a:ahLst/>
              <a:cxnLst/>
              <a:rect r="r" b="b" t="t" l="l"/>
              <a:pathLst>
                <a:path h="91497" w="1591047">
                  <a:moveTo>
                    <a:pt x="0" y="0"/>
                  </a:moveTo>
                  <a:lnTo>
                    <a:pt x="1591047" y="0"/>
                  </a:lnTo>
                  <a:lnTo>
                    <a:pt x="1591047" y="91497"/>
                  </a:lnTo>
                  <a:lnTo>
                    <a:pt x="0" y="91497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91047" cy="12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9957" y="9572788"/>
            <a:ext cx="2599621" cy="383440"/>
            <a:chOff x="0" y="0"/>
            <a:chExt cx="684674" cy="1009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4674" cy="100988"/>
            </a:xfrm>
            <a:custGeom>
              <a:avLst/>
              <a:gdLst/>
              <a:ahLst/>
              <a:cxnLst/>
              <a:rect r="r" b="b" t="t" l="l"/>
              <a:pathLst>
                <a:path h="100988" w="684674">
                  <a:moveTo>
                    <a:pt x="0" y="0"/>
                  </a:moveTo>
                  <a:lnTo>
                    <a:pt x="684674" y="0"/>
                  </a:lnTo>
                  <a:lnTo>
                    <a:pt x="684674" y="100988"/>
                  </a:lnTo>
                  <a:lnTo>
                    <a:pt x="0" y="100988"/>
                  </a:lnTo>
                  <a:close/>
                </a:path>
              </a:pathLst>
            </a:custGeom>
            <a:solidFill>
              <a:srgbClr val="0E0E0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84674" cy="139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924408" y="618984"/>
            <a:ext cx="2599621" cy="383440"/>
            <a:chOff x="0" y="0"/>
            <a:chExt cx="684674" cy="1009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4674" cy="100988"/>
            </a:xfrm>
            <a:custGeom>
              <a:avLst/>
              <a:gdLst/>
              <a:ahLst/>
              <a:cxnLst/>
              <a:rect r="r" b="b" t="t" l="l"/>
              <a:pathLst>
                <a:path h="100988" w="684674">
                  <a:moveTo>
                    <a:pt x="0" y="0"/>
                  </a:moveTo>
                  <a:lnTo>
                    <a:pt x="684674" y="0"/>
                  </a:lnTo>
                  <a:lnTo>
                    <a:pt x="684674" y="100988"/>
                  </a:lnTo>
                  <a:lnTo>
                    <a:pt x="0" y="100988"/>
                  </a:lnTo>
                  <a:close/>
                </a:path>
              </a:pathLst>
            </a:custGeom>
            <a:solidFill>
              <a:srgbClr val="0E0E0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84674" cy="139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66529" y="9519744"/>
            <a:ext cx="2599621" cy="383440"/>
            <a:chOff x="0" y="0"/>
            <a:chExt cx="684674" cy="1009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4674" cy="100988"/>
            </a:xfrm>
            <a:custGeom>
              <a:avLst/>
              <a:gdLst/>
              <a:ahLst/>
              <a:cxnLst/>
              <a:rect r="r" b="b" t="t" l="l"/>
              <a:pathLst>
                <a:path h="100988" w="684674">
                  <a:moveTo>
                    <a:pt x="0" y="0"/>
                  </a:moveTo>
                  <a:lnTo>
                    <a:pt x="684674" y="0"/>
                  </a:lnTo>
                  <a:lnTo>
                    <a:pt x="684674" y="100988"/>
                  </a:lnTo>
                  <a:lnTo>
                    <a:pt x="0" y="100988"/>
                  </a:lnTo>
                  <a:close/>
                </a:path>
              </a:pathLst>
            </a:custGeom>
            <a:solidFill>
              <a:srgbClr val="0E0E0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84674" cy="139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180584" y="7425404"/>
            <a:ext cx="5926831" cy="55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Stop</a:t>
            </a:r>
            <a:r>
              <a:rPr lang="en-US" b="true" sz="323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searching. Start building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37882" y="9597257"/>
            <a:ext cx="2928268" cy="30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 b="true">
                <a:solidFill>
                  <a:srgbClr val="CBF4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https://docrag.evolvue.ai/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0" t="0" r="-79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68540"/>
            <a:ext cx="2329355" cy="527582"/>
            <a:chOff x="0" y="0"/>
            <a:chExt cx="613493" cy="138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493" cy="138952"/>
            </a:xfrm>
            <a:custGeom>
              <a:avLst/>
              <a:gdLst/>
              <a:ahLst/>
              <a:cxnLst/>
              <a:rect r="r" b="b" t="t" l="l"/>
              <a:pathLst>
                <a:path h="138952" w="613493">
                  <a:moveTo>
                    <a:pt x="0" y="0"/>
                  </a:moveTo>
                  <a:lnTo>
                    <a:pt x="613493" y="0"/>
                  </a:lnTo>
                  <a:lnTo>
                    <a:pt x="613493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493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78398" y="168540"/>
            <a:ext cx="2815834" cy="527582"/>
            <a:chOff x="0" y="0"/>
            <a:chExt cx="741619" cy="1389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1619" cy="138952"/>
            </a:xfrm>
            <a:custGeom>
              <a:avLst/>
              <a:gdLst/>
              <a:ahLst/>
              <a:cxnLst/>
              <a:rect r="r" b="b" t="t" l="l"/>
              <a:pathLst>
                <a:path h="138952" w="741619">
                  <a:moveTo>
                    <a:pt x="0" y="0"/>
                  </a:moveTo>
                  <a:lnTo>
                    <a:pt x="741619" y="0"/>
                  </a:lnTo>
                  <a:lnTo>
                    <a:pt x="741619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41619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56064" y="203145"/>
            <a:ext cx="1260746" cy="1008498"/>
          </a:xfrm>
          <a:custGeom>
            <a:avLst/>
            <a:gdLst/>
            <a:ahLst/>
            <a:cxnLst/>
            <a:rect r="r" b="b" t="t" l="l"/>
            <a:pathLst>
              <a:path h="1008498" w="1260746">
                <a:moveTo>
                  <a:pt x="0" y="0"/>
                </a:moveTo>
                <a:lnTo>
                  <a:pt x="1260746" y="0"/>
                </a:lnTo>
                <a:lnTo>
                  <a:pt x="1260746" y="1008498"/>
                </a:lnTo>
                <a:lnTo>
                  <a:pt x="0" y="1008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06" r="0" b="-1250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765" y="0"/>
            <a:ext cx="16136471" cy="10287000"/>
          </a:xfrm>
          <a:custGeom>
            <a:avLst/>
            <a:gdLst/>
            <a:ahLst/>
            <a:cxnLst/>
            <a:rect r="r" b="b" t="t" l="l"/>
            <a:pathLst>
              <a:path h="10287000" w="16136471">
                <a:moveTo>
                  <a:pt x="0" y="0"/>
                </a:moveTo>
                <a:lnTo>
                  <a:pt x="16136470" y="0"/>
                </a:lnTo>
                <a:lnTo>
                  <a:pt x="161364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83718" y="168540"/>
            <a:ext cx="3140153" cy="527582"/>
            <a:chOff x="0" y="0"/>
            <a:chExt cx="827036" cy="138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7036" cy="138952"/>
            </a:xfrm>
            <a:custGeom>
              <a:avLst/>
              <a:gdLst/>
              <a:ahLst/>
              <a:cxnLst/>
              <a:rect r="r" b="b" t="t" l="l"/>
              <a:pathLst>
                <a:path h="138952" w="827036">
                  <a:moveTo>
                    <a:pt x="0" y="0"/>
                  </a:moveTo>
                  <a:lnTo>
                    <a:pt x="827036" y="0"/>
                  </a:lnTo>
                  <a:lnTo>
                    <a:pt x="827036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27036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5066" y="168540"/>
            <a:ext cx="3140153" cy="527582"/>
            <a:chOff x="0" y="0"/>
            <a:chExt cx="827036" cy="1389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7036" cy="138952"/>
            </a:xfrm>
            <a:custGeom>
              <a:avLst/>
              <a:gdLst/>
              <a:ahLst/>
              <a:cxnLst/>
              <a:rect r="r" b="b" t="t" l="l"/>
              <a:pathLst>
                <a:path h="138952" w="827036">
                  <a:moveTo>
                    <a:pt x="0" y="0"/>
                  </a:moveTo>
                  <a:lnTo>
                    <a:pt x="827036" y="0"/>
                  </a:lnTo>
                  <a:lnTo>
                    <a:pt x="827036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7036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121" y="34908"/>
            <a:ext cx="2403022" cy="794846"/>
          </a:xfrm>
          <a:custGeom>
            <a:avLst/>
            <a:gdLst/>
            <a:ahLst/>
            <a:cxnLst/>
            <a:rect r="r" b="b" t="t" l="l"/>
            <a:pathLst>
              <a:path h="794846" w="2403022">
                <a:moveTo>
                  <a:pt x="0" y="0"/>
                </a:moveTo>
                <a:lnTo>
                  <a:pt x="2403022" y="0"/>
                </a:lnTo>
                <a:lnTo>
                  <a:pt x="2403022" y="794846"/>
                </a:lnTo>
                <a:lnTo>
                  <a:pt x="0" y="794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23136" y="4429266"/>
            <a:ext cx="15600735" cy="5659846"/>
            <a:chOff x="0" y="0"/>
            <a:chExt cx="4108836" cy="14906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08836" cy="1490659"/>
            </a:xfrm>
            <a:custGeom>
              <a:avLst/>
              <a:gdLst/>
              <a:ahLst/>
              <a:cxnLst/>
              <a:rect r="r" b="b" t="t" l="l"/>
              <a:pathLst>
                <a:path h="1490659" w="4108836">
                  <a:moveTo>
                    <a:pt x="0" y="0"/>
                  </a:moveTo>
                  <a:lnTo>
                    <a:pt x="4108836" y="0"/>
                  </a:lnTo>
                  <a:lnTo>
                    <a:pt x="4108836" y="1490659"/>
                  </a:lnTo>
                  <a:lnTo>
                    <a:pt x="0" y="1490659"/>
                  </a:lnTo>
                  <a:close/>
                </a:path>
              </a:pathLst>
            </a:custGeom>
            <a:solidFill>
              <a:srgbClr val="10101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108836" cy="1528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43632" y="4104614"/>
            <a:ext cx="15480239" cy="5630937"/>
          </a:xfrm>
          <a:custGeom>
            <a:avLst/>
            <a:gdLst/>
            <a:ahLst/>
            <a:cxnLst/>
            <a:rect r="r" b="b" t="t" l="l"/>
            <a:pathLst>
              <a:path h="5630937" w="15480239">
                <a:moveTo>
                  <a:pt x="0" y="0"/>
                </a:moveTo>
                <a:lnTo>
                  <a:pt x="15480239" y="0"/>
                </a:lnTo>
                <a:lnTo>
                  <a:pt x="15480239" y="5630937"/>
                </a:lnTo>
                <a:lnTo>
                  <a:pt x="0" y="5630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26635" y="8499924"/>
            <a:ext cx="2956090" cy="595071"/>
          </a:xfrm>
          <a:custGeom>
            <a:avLst/>
            <a:gdLst/>
            <a:ahLst/>
            <a:cxnLst/>
            <a:rect r="r" b="b" t="t" l="l"/>
            <a:pathLst>
              <a:path h="595071" w="2956090">
                <a:moveTo>
                  <a:pt x="0" y="0"/>
                </a:moveTo>
                <a:lnTo>
                  <a:pt x="2956090" y="0"/>
                </a:lnTo>
                <a:lnTo>
                  <a:pt x="2956090" y="595071"/>
                </a:lnTo>
                <a:lnTo>
                  <a:pt x="0" y="595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09" t="-375" r="-2409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634" y="0"/>
            <a:ext cx="17398732" cy="10287000"/>
          </a:xfrm>
          <a:custGeom>
            <a:avLst/>
            <a:gdLst/>
            <a:ahLst/>
            <a:cxnLst/>
            <a:rect r="r" b="b" t="t" l="l"/>
            <a:pathLst>
              <a:path h="10287000" w="17398732">
                <a:moveTo>
                  <a:pt x="0" y="0"/>
                </a:moveTo>
                <a:lnTo>
                  <a:pt x="17398732" y="0"/>
                </a:lnTo>
                <a:lnTo>
                  <a:pt x="17398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4634" y="222594"/>
            <a:ext cx="3140153" cy="527582"/>
            <a:chOff x="0" y="0"/>
            <a:chExt cx="827036" cy="138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7036" cy="138952"/>
            </a:xfrm>
            <a:custGeom>
              <a:avLst/>
              <a:gdLst/>
              <a:ahLst/>
              <a:cxnLst/>
              <a:rect r="r" b="b" t="t" l="l"/>
              <a:pathLst>
                <a:path h="138952" w="827036">
                  <a:moveTo>
                    <a:pt x="0" y="0"/>
                  </a:moveTo>
                  <a:lnTo>
                    <a:pt x="827036" y="0"/>
                  </a:lnTo>
                  <a:lnTo>
                    <a:pt x="827036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27036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5415" y="168540"/>
            <a:ext cx="2403022" cy="794846"/>
          </a:xfrm>
          <a:custGeom>
            <a:avLst/>
            <a:gdLst/>
            <a:ahLst/>
            <a:cxnLst/>
            <a:rect r="r" b="b" t="t" l="l"/>
            <a:pathLst>
              <a:path h="794846" w="2403022">
                <a:moveTo>
                  <a:pt x="0" y="0"/>
                </a:moveTo>
                <a:lnTo>
                  <a:pt x="2403022" y="0"/>
                </a:lnTo>
                <a:lnTo>
                  <a:pt x="2403022" y="794846"/>
                </a:lnTo>
                <a:lnTo>
                  <a:pt x="0" y="794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5062" y="4851385"/>
            <a:ext cx="16127666" cy="4825745"/>
          </a:xfrm>
          <a:custGeom>
            <a:avLst/>
            <a:gdLst/>
            <a:ahLst/>
            <a:cxnLst/>
            <a:rect r="r" b="b" t="t" l="l"/>
            <a:pathLst>
              <a:path h="4825745" w="16127666">
                <a:moveTo>
                  <a:pt x="0" y="0"/>
                </a:moveTo>
                <a:lnTo>
                  <a:pt x="16127666" y="0"/>
                </a:lnTo>
                <a:lnTo>
                  <a:pt x="16127666" y="4825745"/>
                </a:lnTo>
                <a:lnTo>
                  <a:pt x="0" y="4825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539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46649"/>
            <a:ext cx="15283901" cy="10287000"/>
          </a:xfrm>
          <a:custGeom>
            <a:avLst/>
            <a:gdLst/>
            <a:ahLst/>
            <a:cxnLst/>
            <a:rect r="r" b="b" t="t" l="l"/>
            <a:pathLst>
              <a:path h="10287000" w="15283901">
                <a:moveTo>
                  <a:pt x="0" y="0"/>
                </a:moveTo>
                <a:lnTo>
                  <a:pt x="15283901" y="0"/>
                </a:lnTo>
                <a:lnTo>
                  <a:pt x="152839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15358" y="2057400"/>
            <a:ext cx="7662604" cy="5104086"/>
            <a:chOff x="0" y="0"/>
            <a:chExt cx="2018135" cy="1344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8135" cy="1344286"/>
            </a:xfrm>
            <a:custGeom>
              <a:avLst/>
              <a:gdLst/>
              <a:ahLst/>
              <a:cxnLst/>
              <a:rect r="r" b="b" t="t" l="l"/>
              <a:pathLst>
                <a:path h="1344286" w="2018135">
                  <a:moveTo>
                    <a:pt x="51528" y="0"/>
                  </a:moveTo>
                  <a:lnTo>
                    <a:pt x="1966607" y="0"/>
                  </a:lnTo>
                  <a:cubicBezTo>
                    <a:pt x="1995065" y="0"/>
                    <a:pt x="2018135" y="23070"/>
                    <a:pt x="2018135" y="51528"/>
                  </a:cubicBezTo>
                  <a:lnTo>
                    <a:pt x="2018135" y="1292758"/>
                  </a:lnTo>
                  <a:cubicBezTo>
                    <a:pt x="2018135" y="1306424"/>
                    <a:pt x="2012706" y="1319531"/>
                    <a:pt x="2003042" y="1329194"/>
                  </a:cubicBezTo>
                  <a:cubicBezTo>
                    <a:pt x="1993379" y="1338857"/>
                    <a:pt x="1980273" y="1344286"/>
                    <a:pt x="1966607" y="1344286"/>
                  </a:cubicBezTo>
                  <a:lnTo>
                    <a:pt x="51528" y="1344286"/>
                  </a:lnTo>
                  <a:cubicBezTo>
                    <a:pt x="37862" y="1344286"/>
                    <a:pt x="24756" y="1338857"/>
                    <a:pt x="15092" y="1329194"/>
                  </a:cubicBezTo>
                  <a:cubicBezTo>
                    <a:pt x="5429" y="1319531"/>
                    <a:pt x="0" y="1306424"/>
                    <a:pt x="0" y="1292758"/>
                  </a:cubicBezTo>
                  <a:lnTo>
                    <a:pt x="0" y="51528"/>
                  </a:lnTo>
                  <a:cubicBezTo>
                    <a:pt x="0" y="37862"/>
                    <a:pt x="5429" y="24756"/>
                    <a:pt x="15092" y="15092"/>
                  </a:cubicBezTo>
                  <a:cubicBezTo>
                    <a:pt x="24756" y="5429"/>
                    <a:pt x="37862" y="0"/>
                    <a:pt x="51528" y="0"/>
                  </a:cubicBezTo>
                  <a:close/>
                </a:path>
              </a:pathLst>
            </a:custGeom>
            <a:solidFill>
              <a:srgbClr val="0F0F0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18135" cy="1382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2753" y="5153025"/>
            <a:ext cx="7662604" cy="5104086"/>
            <a:chOff x="0" y="0"/>
            <a:chExt cx="2018135" cy="13442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8135" cy="1344286"/>
            </a:xfrm>
            <a:custGeom>
              <a:avLst/>
              <a:gdLst/>
              <a:ahLst/>
              <a:cxnLst/>
              <a:rect r="r" b="b" t="t" l="l"/>
              <a:pathLst>
                <a:path h="1344286" w="2018135">
                  <a:moveTo>
                    <a:pt x="51528" y="0"/>
                  </a:moveTo>
                  <a:lnTo>
                    <a:pt x="1966607" y="0"/>
                  </a:lnTo>
                  <a:cubicBezTo>
                    <a:pt x="1995065" y="0"/>
                    <a:pt x="2018135" y="23070"/>
                    <a:pt x="2018135" y="51528"/>
                  </a:cubicBezTo>
                  <a:lnTo>
                    <a:pt x="2018135" y="1292758"/>
                  </a:lnTo>
                  <a:cubicBezTo>
                    <a:pt x="2018135" y="1306424"/>
                    <a:pt x="2012706" y="1319531"/>
                    <a:pt x="2003042" y="1329194"/>
                  </a:cubicBezTo>
                  <a:cubicBezTo>
                    <a:pt x="1993379" y="1338857"/>
                    <a:pt x="1980273" y="1344286"/>
                    <a:pt x="1966607" y="1344286"/>
                  </a:cubicBezTo>
                  <a:lnTo>
                    <a:pt x="51528" y="1344286"/>
                  </a:lnTo>
                  <a:cubicBezTo>
                    <a:pt x="37862" y="1344286"/>
                    <a:pt x="24756" y="1338857"/>
                    <a:pt x="15092" y="1329194"/>
                  </a:cubicBezTo>
                  <a:cubicBezTo>
                    <a:pt x="5429" y="1319531"/>
                    <a:pt x="0" y="1306424"/>
                    <a:pt x="0" y="1292758"/>
                  </a:cubicBezTo>
                  <a:lnTo>
                    <a:pt x="0" y="51528"/>
                  </a:lnTo>
                  <a:cubicBezTo>
                    <a:pt x="0" y="37862"/>
                    <a:pt x="5429" y="24756"/>
                    <a:pt x="15092" y="15092"/>
                  </a:cubicBezTo>
                  <a:cubicBezTo>
                    <a:pt x="24756" y="5429"/>
                    <a:pt x="37862" y="0"/>
                    <a:pt x="51528" y="0"/>
                  </a:cubicBezTo>
                  <a:close/>
                </a:path>
              </a:pathLst>
            </a:custGeom>
            <a:solidFill>
              <a:srgbClr val="0F0F0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18135" cy="1382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7344" y="6629796"/>
            <a:ext cx="6943094" cy="3506225"/>
          </a:xfrm>
          <a:custGeom>
            <a:avLst/>
            <a:gdLst/>
            <a:ahLst/>
            <a:cxnLst/>
            <a:rect r="r" b="b" t="t" l="l"/>
            <a:pathLst>
              <a:path h="3506225" w="6943094">
                <a:moveTo>
                  <a:pt x="0" y="0"/>
                </a:moveTo>
                <a:lnTo>
                  <a:pt x="6943094" y="0"/>
                </a:lnTo>
                <a:lnTo>
                  <a:pt x="6943094" y="3506225"/>
                </a:lnTo>
                <a:lnTo>
                  <a:pt x="0" y="350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979" r="-4937" b="-134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13487" y="2416846"/>
            <a:ext cx="8066284" cy="1977015"/>
          </a:xfrm>
          <a:custGeom>
            <a:avLst/>
            <a:gdLst/>
            <a:ahLst/>
            <a:cxnLst/>
            <a:rect r="r" b="b" t="t" l="l"/>
            <a:pathLst>
              <a:path h="1977015" w="8066284">
                <a:moveTo>
                  <a:pt x="0" y="0"/>
                </a:moveTo>
                <a:lnTo>
                  <a:pt x="8066284" y="0"/>
                </a:lnTo>
                <a:lnTo>
                  <a:pt x="8066284" y="1977014"/>
                </a:lnTo>
                <a:lnTo>
                  <a:pt x="0" y="1977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847" r="-1786" b="-187683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85498" y="1705661"/>
            <a:ext cx="7475705" cy="4205084"/>
            <a:chOff x="0" y="0"/>
            <a:chExt cx="5852160" cy="3291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7399"/>
              <a:ext cx="1966214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66214">
                  <a:moveTo>
                    <a:pt x="0" y="0"/>
                  </a:moveTo>
                  <a:lnTo>
                    <a:pt x="1966214" y="0"/>
                  </a:lnTo>
                  <a:lnTo>
                    <a:pt x="1966214" y="3243707"/>
                  </a:lnTo>
                  <a:lnTo>
                    <a:pt x="0" y="324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2486" t="0" r="-3248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74723" y="17399"/>
              <a:ext cx="1981581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81581">
                  <a:moveTo>
                    <a:pt x="1981581" y="3243707"/>
                  </a:moveTo>
                  <a:lnTo>
                    <a:pt x="0" y="3243707"/>
                  </a:lnTo>
                  <a:lnTo>
                    <a:pt x="0" y="0"/>
                  </a:lnTo>
                  <a:lnTo>
                    <a:pt x="1981581" y="0"/>
                  </a:lnTo>
                  <a:lnTo>
                    <a:pt x="1981581" y="3243707"/>
                  </a:lnTo>
                  <a:close/>
                </a:path>
              </a:pathLst>
            </a:custGeom>
            <a:blipFill>
              <a:blip r:embed="rId6"/>
              <a:stretch>
                <a:fillRect l="-31846" t="0" r="-3184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966337" y="17399"/>
              <a:ext cx="1885823" cy="3259074"/>
            </a:xfrm>
            <a:custGeom>
              <a:avLst/>
              <a:gdLst/>
              <a:ahLst/>
              <a:cxnLst/>
              <a:rect r="r" b="b" t="t" l="l"/>
              <a:pathLst>
                <a:path h="3259074" w="1885823">
                  <a:moveTo>
                    <a:pt x="1885823" y="3259074"/>
                  </a:moveTo>
                  <a:lnTo>
                    <a:pt x="0" y="3259074"/>
                  </a:lnTo>
                  <a:lnTo>
                    <a:pt x="0" y="0"/>
                  </a:lnTo>
                  <a:lnTo>
                    <a:pt x="1885823" y="0"/>
                  </a:lnTo>
                  <a:lnTo>
                    <a:pt x="1885823" y="3259074"/>
                  </a:lnTo>
                  <a:close/>
                </a:path>
              </a:pathLst>
            </a:custGeom>
            <a:blipFill>
              <a:blip r:embed="rId7"/>
              <a:stretch>
                <a:fillRect l="-7501" t="0" r="-7501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52160" cy="3291840"/>
            </a:xfrm>
            <a:custGeom>
              <a:avLst/>
              <a:gdLst/>
              <a:ahLst/>
              <a:cxnLst/>
              <a:rect r="r" b="b" t="t" l="l"/>
              <a:pathLst>
                <a:path h="3291840" w="585216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85498" y="6022310"/>
            <a:ext cx="3233393" cy="607486"/>
          </a:xfrm>
          <a:custGeom>
            <a:avLst/>
            <a:gdLst/>
            <a:ahLst/>
            <a:cxnLst/>
            <a:rect r="r" b="b" t="t" l="l"/>
            <a:pathLst>
              <a:path h="607486" w="3233393">
                <a:moveTo>
                  <a:pt x="0" y="0"/>
                </a:moveTo>
                <a:lnTo>
                  <a:pt x="3233393" y="0"/>
                </a:lnTo>
                <a:lnTo>
                  <a:pt x="3233393" y="607486"/>
                </a:lnTo>
                <a:lnTo>
                  <a:pt x="0" y="607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13487" y="4524047"/>
            <a:ext cx="8804431" cy="1386698"/>
          </a:xfrm>
          <a:custGeom>
            <a:avLst/>
            <a:gdLst/>
            <a:ahLst/>
            <a:cxnLst/>
            <a:rect r="r" b="b" t="t" l="l"/>
            <a:pathLst>
              <a:path h="1386698" w="8804431">
                <a:moveTo>
                  <a:pt x="0" y="0"/>
                </a:moveTo>
                <a:lnTo>
                  <a:pt x="8804430" y="0"/>
                </a:lnTo>
                <a:lnTo>
                  <a:pt x="8804430" y="1386698"/>
                </a:lnTo>
                <a:lnTo>
                  <a:pt x="0" y="1386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13487" y="6232931"/>
            <a:ext cx="8474513" cy="1726682"/>
          </a:xfrm>
          <a:custGeom>
            <a:avLst/>
            <a:gdLst/>
            <a:ahLst/>
            <a:cxnLst/>
            <a:rect r="r" b="b" t="t" l="l"/>
            <a:pathLst>
              <a:path h="1726682" w="8474513">
                <a:moveTo>
                  <a:pt x="0" y="0"/>
                </a:moveTo>
                <a:lnTo>
                  <a:pt x="8474513" y="0"/>
                </a:lnTo>
                <a:lnTo>
                  <a:pt x="8474513" y="1726682"/>
                </a:lnTo>
                <a:lnTo>
                  <a:pt x="0" y="17266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641599" y="5806798"/>
            <a:ext cx="343774" cy="34377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37847" y="8092963"/>
            <a:ext cx="7425793" cy="1600773"/>
            <a:chOff x="0" y="0"/>
            <a:chExt cx="9901057" cy="21343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342855"/>
              <a:ext cx="2556739" cy="567131"/>
            </a:xfrm>
            <a:custGeom>
              <a:avLst/>
              <a:gdLst/>
              <a:ahLst/>
              <a:cxnLst/>
              <a:rect r="r" b="b" t="t" l="l"/>
              <a:pathLst>
                <a:path h="567131" w="2556739">
                  <a:moveTo>
                    <a:pt x="0" y="0"/>
                  </a:moveTo>
                  <a:lnTo>
                    <a:pt x="2556739" y="0"/>
                  </a:lnTo>
                  <a:lnTo>
                    <a:pt x="2556739" y="567132"/>
                  </a:lnTo>
                  <a:lnTo>
                    <a:pt x="0" y="567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445463" y="1275112"/>
              <a:ext cx="2111276" cy="79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CBF40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1.28M+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6529113" y="279256"/>
              <a:ext cx="3371944" cy="821528"/>
            </a:xfrm>
            <a:custGeom>
              <a:avLst/>
              <a:gdLst/>
              <a:ahLst/>
              <a:cxnLst/>
              <a:rect r="r" b="b" t="t" l="l"/>
              <a:pathLst>
                <a:path h="821528" w="3371944">
                  <a:moveTo>
                    <a:pt x="0" y="0"/>
                  </a:moveTo>
                  <a:lnTo>
                    <a:pt x="3371944" y="0"/>
                  </a:lnTo>
                  <a:lnTo>
                    <a:pt x="3371944" y="821528"/>
                  </a:lnTo>
                  <a:lnTo>
                    <a:pt x="0" y="82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7349882" y="1338711"/>
              <a:ext cx="1727299" cy="79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CBF40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361k+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3451551" y="0"/>
              <a:ext cx="2482087" cy="1380041"/>
            </a:xfrm>
            <a:custGeom>
              <a:avLst/>
              <a:gdLst/>
              <a:ahLst/>
              <a:cxnLst/>
              <a:rect r="r" b="b" t="t" l="l"/>
              <a:pathLst>
                <a:path h="1380041" w="2482087">
                  <a:moveTo>
                    <a:pt x="0" y="0"/>
                  </a:moveTo>
                  <a:lnTo>
                    <a:pt x="2482088" y="0"/>
                  </a:lnTo>
                  <a:lnTo>
                    <a:pt x="2482088" y="1380041"/>
                  </a:lnTo>
                  <a:lnTo>
                    <a:pt x="0" y="1380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3850228" y="1313366"/>
              <a:ext cx="1684734" cy="79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CBF40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281k+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52753" y="0"/>
            <a:ext cx="3140153" cy="455511"/>
            <a:chOff x="0" y="0"/>
            <a:chExt cx="827036" cy="11997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27036" cy="119970"/>
            </a:xfrm>
            <a:custGeom>
              <a:avLst/>
              <a:gdLst/>
              <a:ahLst/>
              <a:cxnLst/>
              <a:rect r="r" b="b" t="t" l="l"/>
              <a:pathLst>
                <a:path h="119970" w="827036">
                  <a:moveTo>
                    <a:pt x="0" y="0"/>
                  </a:moveTo>
                  <a:lnTo>
                    <a:pt x="827036" y="0"/>
                  </a:lnTo>
                  <a:lnTo>
                    <a:pt x="827036" y="119970"/>
                  </a:lnTo>
                  <a:lnTo>
                    <a:pt x="0" y="11997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27036" cy="158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5482096" y="135069"/>
            <a:ext cx="2595870" cy="640884"/>
          </a:xfrm>
          <a:custGeom>
            <a:avLst/>
            <a:gdLst/>
            <a:ahLst/>
            <a:cxnLst/>
            <a:rect r="r" b="b" t="t" l="l"/>
            <a:pathLst>
              <a:path h="640884" w="2595870">
                <a:moveTo>
                  <a:pt x="0" y="0"/>
                </a:moveTo>
                <a:lnTo>
                  <a:pt x="2595870" y="0"/>
                </a:lnTo>
                <a:lnTo>
                  <a:pt x="2595870" y="640884"/>
                </a:lnTo>
                <a:lnTo>
                  <a:pt x="0" y="64088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6643" r="0" b="-27333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698480"/>
          </a:xfrm>
          <a:custGeom>
            <a:avLst/>
            <a:gdLst/>
            <a:ahLst/>
            <a:cxnLst/>
            <a:rect r="r" b="b" t="t" l="l"/>
            <a:pathLst>
              <a:path h="10698480" w="18288000">
                <a:moveTo>
                  <a:pt x="0" y="0"/>
                </a:moveTo>
                <a:lnTo>
                  <a:pt x="18288000" y="0"/>
                </a:lnTo>
                <a:lnTo>
                  <a:pt x="18288000" y="10698480"/>
                </a:lnTo>
                <a:lnTo>
                  <a:pt x="0" y="10698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68540"/>
            <a:ext cx="2329355" cy="527582"/>
            <a:chOff x="0" y="0"/>
            <a:chExt cx="613493" cy="138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493" cy="138952"/>
            </a:xfrm>
            <a:custGeom>
              <a:avLst/>
              <a:gdLst/>
              <a:ahLst/>
              <a:cxnLst/>
              <a:rect r="r" b="b" t="t" l="l"/>
              <a:pathLst>
                <a:path h="138952" w="613493">
                  <a:moveTo>
                    <a:pt x="0" y="0"/>
                  </a:moveTo>
                  <a:lnTo>
                    <a:pt x="613493" y="0"/>
                  </a:lnTo>
                  <a:lnTo>
                    <a:pt x="613493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493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45972" y="168540"/>
            <a:ext cx="3050065" cy="527582"/>
            <a:chOff x="0" y="0"/>
            <a:chExt cx="803309" cy="1389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3309" cy="138952"/>
            </a:xfrm>
            <a:custGeom>
              <a:avLst/>
              <a:gdLst/>
              <a:ahLst/>
              <a:cxnLst/>
              <a:rect r="r" b="b" t="t" l="l"/>
              <a:pathLst>
                <a:path h="138952" w="803309">
                  <a:moveTo>
                    <a:pt x="0" y="0"/>
                  </a:moveTo>
                  <a:lnTo>
                    <a:pt x="803309" y="0"/>
                  </a:lnTo>
                  <a:lnTo>
                    <a:pt x="803309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03309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20202"/>
            <a:ext cx="1260746" cy="1008498"/>
          </a:xfrm>
          <a:custGeom>
            <a:avLst/>
            <a:gdLst/>
            <a:ahLst/>
            <a:cxnLst/>
            <a:rect r="r" b="b" t="t" l="l"/>
            <a:pathLst>
              <a:path h="1008498" w="1260746">
                <a:moveTo>
                  <a:pt x="0" y="0"/>
                </a:moveTo>
                <a:lnTo>
                  <a:pt x="1260746" y="0"/>
                </a:lnTo>
                <a:lnTo>
                  <a:pt x="1260746" y="1008498"/>
                </a:lnTo>
                <a:lnTo>
                  <a:pt x="0" y="1008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06" r="0" b="-12506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05269" cy="10224161"/>
          </a:xfrm>
          <a:custGeom>
            <a:avLst/>
            <a:gdLst/>
            <a:ahLst/>
            <a:cxnLst/>
            <a:rect r="r" b="b" t="t" l="l"/>
            <a:pathLst>
              <a:path h="10224161" w="18505269">
                <a:moveTo>
                  <a:pt x="0" y="0"/>
                </a:moveTo>
                <a:lnTo>
                  <a:pt x="18505269" y="0"/>
                </a:lnTo>
                <a:lnTo>
                  <a:pt x="18505269" y="10224161"/>
                </a:lnTo>
                <a:lnTo>
                  <a:pt x="0" y="10224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7160"/>
            <a:ext cx="18288000" cy="10561320"/>
          </a:xfrm>
          <a:custGeom>
            <a:avLst/>
            <a:gdLst/>
            <a:ahLst/>
            <a:cxnLst/>
            <a:rect r="r" b="b" t="t" l="l"/>
            <a:pathLst>
              <a:path h="10561320" w="18288000">
                <a:moveTo>
                  <a:pt x="0" y="0"/>
                </a:moveTo>
                <a:lnTo>
                  <a:pt x="18288000" y="0"/>
                </a:lnTo>
                <a:lnTo>
                  <a:pt x="18288000" y="10561320"/>
                </a:lnTo>
                <a:lnTo>
                  <a:pt x="0" y="10561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257" y="233854"/>
            <a:ext cx="2403022" cy="794846"/>
          </a:xfrm>
          <a:custGeom>
            <a:avLst/>
            <a:gdLst/>
            <a:ahLst/>
            <a:cxnLst/>
            <a:rect r="r" b="b" t="t" l="l"/>
            <a:pathLst>
              <a:path h="794846" w="2403022">
                <a:moveTo>
                  <a:pt x="0" y="0"/>
                </a:moveTo>
                <a:lnTo>
                  <a:pt x="2403022" y="0"/>
                </a:lnTo>
                <a:lnTo>
                  <a:pt x="2403022" y="794846"/>
                </a:lnTo>
                <a:lnTo>
                  <a:pt x="0" y="794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24408" y="247837"/>
            <a:ext cx="2599621" cy="383440"/>
            <a:chOff x="0" y="0"/>
            <a:chExt cx="684674" cy="1009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4674" cy="100988"/>
            </a:xfrm>
            <a:custGeom>
              <a:avLst/>
              <a:gdLst/>
              <a:ahLst/>
              <a:cxnLst/>
              <a:rect r="r" b="b" t="t" l="l"/>
              <a:pathLst>
                <a:path h="100988" w="684674">
                  <a:moveTo>
                    <a:pt x="0" y="0"/>
                  </a:moveTo>
                  <a:lnTo>
                    <a:pt x="684674" y="0"/>
                  </a:lnTo>
                  <a:lnTo>
                    <a:pt x="684674" y="100988"/>
                  </a:lnTo>
                  <a:lnTo>
                    <a:pt x="0" y="100988"/>
                  </a:lnTo>
                  <a:close/>
                </a:path>
              </a:pathLst>
            </a:custGeom>
            <a:solidFill>
              <a:srgbClr val="0E0E0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84674" cy="139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5" t="-1094" r="-144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28356" y="0"/>
              <a:ext cx="3160884" cy="1035978"/>
            </a:xfrm>
            <a:custGeom>
              <a:avLst/>
              <a:gdLst/>
              <a:ahLst/>
              <a:cxnLst/>
              <a:rect r="r" b="b" t="t" l="l"/>
              <a:pathLst>
                <a:path h="1035978" w="3160884">
                  <a:moveTo>
                    <a:pt x="0" y="0"/>
                  </a:moveTo>
                  <a:lnTo>
                    <a:pt x="3160884" y="0"/>
                  </a:lnTo>
                  <a:lnTo>
                    <a:pt x="3160884" y="1035978"/>
                  </a:lnTo>
                  <a:lnTo>
                    <a:pt x="0" y="1035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60" r="0" b="-46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F4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2050" y="117420"/>
            <a:ext cx="10217333" cy="3199105"/>
          </a:xfrm>
          <a:custGeom>
            <a:avLst/>
            <a:gdLst/>
            <a:ahLst/>
            <a:cxnLst/>
            <a:rect r="r" b="b" t="t" l="l"/>
            <a:pathLst>
              <a:path h="3199105" w="10217333">
                <a:moveTo>
                  <a:pt x="0" y="0"/>
                </a:moveTo>
                <a:lnTo>
                  <a:pt x="10217334" y="0"/>
                </a:lnTo>
                <a:lnTo>
                  <a:pt x="10217334" y="3199105"/>
                </a:lnTo>
                <a:lnTo>
                  <a:pt x="0" y="3199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3" r="0" b="-806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21717" y="347287"/>
            <a:ext cx="2599621" cy="383440"/>
            <a:chOff x="0" y="0"/>
            <a:chExt cx="684674" cy="100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4674" cy="100988"/>
            </a:xfrm>
            <a:custGeom>
              <a:avLst/>
              <a:gdLst/>
              <a:ahLst/>
              <a:cxnLst/>
              <a:rect r="r" b="b" t="t" l="l"/>
              <a:pathLst>
                <a:path h="100988" w="684674">
                  <a:moveTo>
                    <a:pt x="0" y="0"/>
                  </a:moveTo>
                  <a:lnTo>
                    <a:pt x="684674" y="0"/>
                  </a:lnTo>
                  <a:lnTo>
                    <a:pt x="684674" y="100988"/>
                  </a:lnTo>
                  <a:lnTo>
                    <a:pt x="0" y="100988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84674" cy="139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7122" y="203145"/>
            <a:ext cx="1494928" cy="1195825"/>
          </a:xfrm>
          <a:custGeom>
            <a:avLst/>
            <a:gdLst/>
            <a:ahLst/>
            <a:cxnLst/>
            <a:rect r="r" b="b" t="t" l="l"/>
            <a:pathLst>
              <a:path h="1195825" w="1494928">
                <a:moveTo>
                  <a:pt x="0" y="0"/>
                </a:moveTo>
                <a:lnTo>
                  <a:pt x="1494928" y="0"/>
                </a:lnTo>
                <a:lnTo>
                  <a:pt x="1494928" y="1195825"/>
                </a:lnTo>
                <a:lnTo>
                  <a:pt x="0" y="119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06" r="0" b="-125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84094" y="3525287"/>
            <a:ext cx="13669720" cy="1152042"/>
          </a:xfrm>
          <a:custGeom>
            <a:avLst/>
            <a:gdLst/>
            <a:ahLst/>
            <a:cxnLst/>
            <a:rect r="r" b="b" t="t" l="l"/>
            <a:pathLst>
              <a:path h="1152042" w="13669720">
                <a:moveTo>
                  <a:pt x="0" y="0"/>
                </a:moveTo>
                <a:lnTo>
                  <a:pt x="13669720" y="0"/>
                </a:lnTo>
                <a:lnTo>
                  <a:pt x="13669720" y="1152042"/>
                </a:lnTo>
                <a:lnTo>
                  <a:pt x="0" y="1152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418" r="0" b="-2341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1304" y="8074106"/>
            <a:ext cx="17497717" cy="1877822"/>
          </a:xfrm>
          <a:custGeom>
            <a:avLst/>
            <a:gdLst/>
            <a:ahLst/>
            <a:cxnLst/>
            <a:rect r="r" b="b" t="t" l="l"/>
            <a:pathLst>
              <a:path h="1877822" w="17497717">
                <a:moveTo>
                  <a:pt x="0" y="0"/>
                </a:moveTo>
                <a:lnTo>
                  <a:pt x="17497717" y="0"/>
                </a:lnTo>
                <a:lnTo>
                  <a:pt x="17497717" y="1877822"/>
                </a:lnTo>
                <a:lnTo>
                  <a:pt x="0" y="187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15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31304" y="4886091"/>
            <a:ext cx="17497717" cy="2856216"/>
          </a:xfrm>
          <a:custGeom>
            <a:avLst/>
            <a:gdLst/>
            <a:ahLst/>
            <a:cxnLst/>
            <a:rect r="r" b="b" t="t" l="l"/>
            <a:pathLst>
              <a:path h="2856216" w="17497717">
                <a:moveTo>
                  <a:pt x="0" y="0"/>
                </a:moveTo>
                <a:lnTo>
                  <a:pt x="17497717" y="0"/>
                </a:lnTo>
                <a:lnTo>
                  <a:pt x="17497717" y="2856216"/>
                </a:lnTo>
                <a:lnTo>
                  <a:pt x="0" y="2856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61" r="0" b="-537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0" t="0" r="-79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47935" y="240611"/>
            <a:ext cx="2797816" cy="383440"/>
            <a:chOff x="0" y="0"/>
            <a:chExt cx="736873" cy="100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6873" cy="100988"/>
            </a:xfrm>
            <a:custGeom>
              <a:avLst/>
              <a:gdLst/>
              <a:ahLst/>
              <a:cxnLst/>
              <a:rect r="r" b="b" t="t" l="l"/>
              <a:pathLst>
                <a:path h="100988" w="736873">
                  <a:moveTo>
                    <a:pt x="0" y="0"/>
                  </a:moveTo>
                  <a:lnTo>
                    <a:pt x="736873" y="0"/>
                  </a:lnTo>
                  <a:lnTo>
                    <a:pt x="736873" y="100988"/>
                  </a:lnTo>
                  <a:lnTo>
                    <a:pt x="0" y="100988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36873" cy="139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68540"/>
            <a:ext cx="2329355" cy="527582"/>
            <a:chOff x="0" y="0"/>
            <a:chExt cx="613493" cy="1389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3493" cy="138952"/>
            </a:xfrm>
            <a:custGeom>
              <a:avLst/>
              <a:gdLst/>
              <a:ahLst/>
              <a:cxnLst/>
              <a:rect r="r" b="b" t="t" l="l"/>
              <a:pathLst>
                <a:path h="138952" w="613493">
                  <a:moveTo>
                    <a:pt x="0" y="0"/>
                  </a:moveTo>
                  <a:lnTo>
                    <a:pt x="613493" y="0"/>
                  </a:lnTo>
                  <a:lnTo>
                    <a:pt x="613493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13493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34305" y="191873"/>
            <a:ext cx="1260746" cy="1008498"/>
          </a:xfrm>
          <a:custGeom>
            <a:avLst/>
            <a:gdLst/>
            <a:ahLst/>
            <a:cxnLst/>
            <a:rect r="r" b="b" t="t" l="l"/>
            <a:pathLst>
              <a:path h="1008498" w="1260746">
                <a:moveTo>
                  <a:pt x="0" y="0"/>
                </a:moveTo>
                <a:lnTo>
                  <a:pt x="1260746" y="0"/>
                </a:lnTo>
                <a:lnTo>
                  <a:pt x="1260746" y="1008498"/>
                </a:lnTo>
                <a:lnTo>
                  <a:pt x="0" y="1008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06" r="0" b="-12506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698480"/>
          </a:xfrm>
          <a:custGeom>
            <a:avLst/>
            <a:gdLst/>
            <a:ahLst/>
            <a:cxnLst/>
            <a:rect r="r" b="b" t="t" l="l"/>
            <a:pathLst>
              <a:path h="10698480" w="18288000">
                <a:moveTo>
                  <a:pt x="0" y="0"/>
                </a:moveTo>
                <a:lnTo>
                  <a:pt x="18288000" y="0"/>
                </a:lnTo>
                <a:lnTo>
                  <a:pt x="18288000" y="10698480"/>
                </a:lnTo>
                <a:lnTo>
                  <a:pt x="0" y="10698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2248" y="168540"/>
            <a:ext cx="2329355" cy="527582"/>
            <a:chOff x="0" y="0"/>
            <a:chExt cx="613493" cy="138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493" cy="138952"/>
            </a:xfrm>
            <a:custGeom>
              <a:avLst/>
              <a:gdLst/>
              <a:ahLst/>
              <a:cxnLst/>
              <a:rect r="r" b="b" t="t" l="l"/>
              <a:pathLst>
                <a:path h="138952" w="613493">
                  <a:moveTo>
                    <a:pt x="0" y="0"/>
                  </a:moveTo>
                  <a:lnTo>
                    <a:pt x="613493" y="0"/>
                  </a:lnTo>
                  <a:lnTo>
                    <a:pt x="613493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493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27829" y="168540"/>
            <a:ext cx="2329355" cy="527582"/>
            <a:chOff x="0" y="0"/>
            <a:chExt cx="613493" cy="1389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3493" cy="138952"/>
            </a:xfrm>
            <a:custGeom>
              <a:avLst/>
              <a:gdLst/>
              <a:ahLst/>
              <a:cxnLst/>
              <a:rect r="r" b="b" t="t" l="l"/>
              <a:pathLst>
                <a:path h="138952" w="613493">
                  <a:moveTo>
                    <a:pt x="0" y="0"/>
                  </a:moveTo>
                  <a:lnTo>
                    <a:pt x="613493" y="0"/>
                  </a:lnTo>
                  <a:lnTo>
                    <a:pt x="613493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13493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2248" y="168540"/>
            <a:ext cx="2403022" cy="794846"/>
          </a:xfrm>
          <a:custGeom>
            <a:avLst/>
            <a:gdLst/>
            <a:ahLst/>
            <a:cxnLst/>
            <a:rect r="r" b="b" t="t" l="l"/>
            <a:pathLst>
              <a:path h="794846" w="2403022">
                <a:moveTo>
                  <a:pt x="0" y="0"/>
                </a:moveTo>
                <a:lnTo>
                  <a:pt x="2403023" y="0"/>
                </a:lnTo>
                <a:lnTo>
                  <a:pt x="2403023" y="794846"/>
                </a:lnTo>
                <a:lnTo>
                  <a:pt x="0" y="794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78440"/>
          </a:xfrm>
          <a:custGeom>
            <a:avLst/>
            <a:gdLst/>
            <a:ahLst/>
            <a:cxnLst/>
            <a:rect r="r" b="b" t="t" l="l"/>
            <a:pathLst>
              <a:path h="10378440" w="18288000">
                <a:moveTo>
                  <a:pt x="0" y="0"/>
                </a:moveTo>
                <a:lnTo>
                  <a:pt x="18288000" y="0"/>
                </a:lnTo>
                <a:lnTo>
                  <a:pt x="18288000" y="10378440"/>
                </a:lnTo>
                <a:lnTo>
                  <a:pt x="0" y="1037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68540"/>
            <a:ext cx="2329355" cy="527582"/>
            <a:chOff x="0" y="0"/>
            <a:chExt cx="613493" cy="138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493" cy="138952"/>
            </a:xfrm>
            <a:custGeom>
              <a:avLst/>
              <a:gdLst/>
              <a:ahLst/>
              <a:cxnLst/>
              <a:rect r="r" b="b" t="t" l="l"/>
              <a:pathLst>
                <a:path h="138952" w="613493">
                  <a:moveTo>
                    <a:pt x="0" y="0"/>
                  </a:moveTo>
                  <a:lnTo>
                    <a:pt x="613493" y="0"/>
                  </a:lnTo>
                  <a:lnTo>
                    <a:pt x="613493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493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68487" y="168540"/>
            <a:ext cx="2941958" cy="527582"/>
            <a:chOff x="0" y="0"/>
            <a:chExt cx="774837" cy="1389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4837" cy="138952"/>
            </a:xfrm>
            <a:custGeom>
              <a:avLst/>
              <a:gdLst/>
              <a:ahLst/>
              <a:cxnLst/>
              <a:rect r="r" b="b" t="t" l="l"/>
              <a:pathLst>
                <a:path h="138952" w="774837">
                  <a:moveTo>
                    <a:pt x="0" y="0"/>
                  </a:moveTo>
                  <a:lnTo>
                    <a:pt x="774837" y="0"/>
                  </a:lnTo>
                  <a:lnTo>
                    <a:pt x="774837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CBF4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74837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56064" y="203145"/>
            <a:ext cx="1260746" cy="1008498"/>
          </a:xfrm>
          <a:custGeom>
            <a:avLst/>
            <a:gdLst/>
            <a:ahLst/>
            <a:cxnLst/>
            <a:rect r="r" b="b" t="t" l="l"/>
            <a:pathLst>
              <a:path h="1008498" w="1260746">
                <a:moveTo>
                  <a:pt x="0" y="0"/>
                </a:moveTo>
                <a:lnTo>
                  <a:pt x="1260746" y="0"/>
                </a:lnTo>
                <a:lnTo>
                  <a:pt x="1260746" y="1008498"/>
                </a:lnTo>
                <a:lnTo>
                  <a:pt x="0" y="1008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06" r="0" b="-1250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4553" y="4176434"/>
            <a:ext cx="17703681" cy="5652231"/>
          </a:xfrm>
          <a:custGeom>
            <a:avLst/>
            <a:gdLst/>
            <a:ahLst/>
            <a:cxnLst/>
            <a:rect r="r" b="b" t="t" l="l"/>
            <a:pathLst>
              <a:path h="5652231" w="17703681">
                <a:moveTo>
                  <a:pt x="0" y="0"/>
                </a:moveTo>
                <a:lnTo>
                  <a:pt x="17703681" y="0"/>
                </a:lnTo>
                <a:lnTo>
                  <a:pt x="17703681" y="5652231"/>
                </a:lnTo>
                <a:lnTo>
                  <a:pt x="0" y="5652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1" t="-44701" r="-4146" b="-12671"/>
            </a:stretch>
          </a:blipFill>
          <a:ln w="38100" cap="rnd">
            <a:solidFill>
              <a:srgbClr val="CBF401"/>
            </a:solidFill>
            <a:prstDash val="solid"/>
            <a:round/>
          </a:ln>
        </p:spPr>
      </p:sp>
      <p:grpSp>
        <p:nvGrpSpPr>
          <p:cNvPr name="Group 3" id="3"/>
          <p:cNvGrpSpPr/>
          <p:nvPr/>
        </p:nvGrpSpPr>
        <p:grpSpPr>
          <a:xfrm rot="0">
            <a:off x="553741" y="5738768"/>
            <a:ext cx="1543050" cy="756611"/>
            <a:chOff x="0" y="0"/>
            <a:chExt cx="406400" cy="199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99272"/>
            </a:xfrm>
            <a:custGeom>
              <a:avLst/>
              <a:gdLst/>
              <a:ahLst/>
              <a:cxnLst/>
              <a:rect r="r" b="b" t="t" l="l"/>
              <a:pathLst>
                <a:path h="199272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199272"/>
                  </a:lnTo>
                  <a:lnTo>
                    <a:pt x="0" y="199272"/>
                  </a:lnTo>
                  <a:close/>
                </a:path>
              </a:pathLst>
            </a:custGeom>
            <a:solidFill>
              <a:srgbClr val="1F212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6400" cy="237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8092" y="6117074"/>
            <a:ext cx="350608" cy="1294348"/>
          </a:xfrm>
          <a:custGeom>
            <a:avLst/>
            <a:gdLst/>
            <a:ahLst/>
            <a:cxnLst/>
            <a:rect r="r" b="b" t="t" l="l"/>
            <a:pathLst>
              <a:path h="1294348" w="350608">
                <a:moveTo>
                  <a:pt x="0" y="0"/>
                </a:moveTo>
                <a:lnTo>
                  <a:pt x="350608" y="0"/>
                </a:lnTo>
                <a:lnTo>
                  <a:pt x="350608" y="1294347"/>
                </a:lnTo>
                <a:lnTo>
                  <a:pt x="0" y="129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917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840449" y="4386889"/>
            <a:ext cx="1543050" cy="756611"/>
            <a:chOff x="0" y="0"/>
            <a:chExt cx="406400" cy="1992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199272"/>
            </a:xfrm>
            <a:custGeom>
              <a:avLst/>
              <a:gdLst/>
              <a:ahLst/>
              <a:cxnLst/>
              <a:rect r="r" b="b" t="t" l="l"/>
              <a:pathLst>
                <a:path h="199272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199272"/>
                  </a:lnTo>
                  <a:lnTo>
                    <a:pt x="0" y="199272"/>
                  </a:lnTo>
                  <a:close/>
                </a:path>
              </a:pathLst>
            </a:custGeom>
            <a:solidFill>
              <a:srgbClr val="1F212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06400" cy="237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840449" y="4556615"/>
            <a:ext cx="586885" cy="586885"/>
          </a:xfrm>
          <a:custGeom>
            <a:avLst/>
            <a:gdLst/>
            <a:ahLst/>
            <a:cxnLst/>
            <a:rect r="r" b="b" t="t" l="l"/>
            <a:pathLst>
              <a:path h="586885" w="586885">
                <a:moveTo>
                  <a:pt x="0" y="0"/>
                </a:moveTo>
                <a:lnTo>
                  <a:pt x="586885" y="0"/>
                </a:lnTo>
                <a:lnTo>
                  <a:pt x="586885" y="586885"/>
                </a:lnTo>
                <a:lnTo>
                  <a:pt x="0" y="586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75777" y="4556615"/>
            <a:ext cx="667135" cy="682106"/>
          </a:xfrm>
          <a:custGeom>
            <a:avLst/>
            <a:gdLst/>
            <a:ahLst/>
            <a:cxnLst/>
            <a:rect r="r" b="b" t="t" l="l"/>
            <a:pathLst>
              <a:path h="682106" w="667135">
                <a:moveTo>
                  <a:pt x="0" y="0"/>
                </a:moveTo>
                <a:lnTo>
                  <a:pt x="667136" y="0"/>
                </a:lnTo>
                <a:lnTo>
                  <a:pt x="667136" y="682106"/>
                </a:lnTo>
                <a:lnTo>
                  <a:pt x="0" y="682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642" t="-11943" r="-47309" b="-1247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62830" y="543747"/>
            <a:ext cx="14162340" cy="163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5"/>
              </a:lnSpc>
            </a:pPr>
            <a:r>
              <a:rPr lang="en-US" sz="9639" b="true">
                <a:solidFill>
                  <a:srgbClr val="CBF4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Universal Compatibility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58959" y="2421111"/>
            <a:ext cx="13170082" cy="152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1"/>
              </a:lnSpc>
            </a:pPr>
            <a:r>
              <a:rPr lang="en-US" sz="437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Seamlessly</a:t>
            </a:r>
            <a:r>
              <a:rPr lang="en-US" b="true" sz="4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integrate with the tools you already use and love </a:t>
            </a:r>
            <a:r>
              <a:rPr lang="en-US" b="true" sz="4379">
                <a:solidFill>
                  <a:srgbClr val="CBF4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(with more to come soon!)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5936" y="233854"/>
            <a:ext cx="2403022" cy="794846"/>
          </a:xfrm>
          <a:custGeom>
            <a:avLst/>
            <a:gdLst/>
            <a:ahLst/>
            <a:cxnLst/>
            <a:rect r="r" b="b" t="t" l="l"/>
            <a:pathLst>
              <a:path h="794846" w="2403022">
                <a:moveTo>
                  <a:pt x="0" y="0"/>
                </a:moveTo>
                <a:lnTo>
                  <a:pt x="2403023" y="0"/>
                </a:lnTo>
                <a:lnTo>
                  <a:pt x="2403023" y="794846"/>
                </a:lnTo>
                <a:lnTo>
                  <a:pt x="0" y="79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3520" y="543747"/>
            <a:ext cx="14740960" cy="163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5"/>
              </a:lnSpc>
            </a:pPr>
            <a:r>
              <a:rPr lang="en-US" sz="9639" b="true">
                <a:solidFill>
                  <a:srgbClr val="CBF4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Multi-Model Intelligence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5936" y="233854"/>
            <a:ext cx="2403022" cy="794846"/>
          </a:xfrm>
          <a:custGeom>
            <a:avLst/>
            <a:gdLst/>
            <a:ahLst/>
            <a:cxnLst/>
            <a:rect r="r" b="b" t="t" l="l"/>
            <a:pathLst>
              <a:path h="794846" w="2403022">
                <a:moveTo>
                  <a:pt x="0" y="0"/>
                </a:moveTo>
                <a:lnTo>
                  <a:pt x="2403023" y="0"/>
                </a:lnTo>
                <a:lnTo>
                  <a:pt x="2403023" y="794846"/>
                </a:lnTo>
                <a:lnTo>
                  <a:pt x="0" y="79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1733" y="4521502"/>
            <a:ext cx="17444534" cy="4992508"/>
          </a:xfrm>
          <a:custGeom>
            <a:avLst/>
            <a:gdLst/>
            <a:ahLst/>
            <a:cxnLst/>
            <a:rect r="r" b="b" t="t" l="l"/>
            <a:pathLst>
              <a:path h="4992508" w="17444534">
                <a:moveTo>
                  <a:pt x="0" y="0"/>
                </a:moveTo>
                <a:lnTo>
                  <a:pt x="17444534" y="0"/>
                </a:lnTo>
                <a:lnTo>
                  <a:pt x="17444534" y="4992508"/>
                </a:lnTo>
                <a:lnTo>
                  <a:pt x="0" y="4992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30" r="-1146" b="-3604"/>
            </a:stretch>
          </a:blipFill>
          <a:ln w="38100" cap="rnd">
            <a:solidFill>
              <a:srgbClr val="CBF401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1773520" y="2538077"/>
            <a:ext cx="14700341" cy="152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1"/>
              </a:lnSpc>
            </a:pPr>
            <a:r>
              <a:rPr lang="en-US" sz="437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Choose from the best </a:t>
            </a:r>
            <a:r>
              <a:rPr lang="en-US" sz="4379" b="true">
                <a:solidFill>
                  <a:srgbClr val="CBF4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models</a:t>
            </a:r>
            <a:r>
              <a:rPr lang="en-US" b="true" sz="4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the industry to get </a:t>
            </a:r>
            <a:r>
              <a:rPr lang="en-US" b="true" sz="4379">
                <a:solidFill>
                  <a:srgbClr val="CBF4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</a:t>
            </a:r>
            <a:r>
              <a:rPr lang="en-US" b="true" sz="4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</a:t>
            </a:r>
            <a:r>
              <a:rPr lang="en-US" b="true" sz="4379">
                <a:solidFill>
                  <a:srgbClr val="CBF4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contextual</a:t>
            </a:r>
            <a:r>
              <a:rPr lang="en-US" b="true" sz="4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responses for </a:t>
            </a:r>
            <a:r>
              <a:rPr lang="en-US" b="true" sz="4379">
                <a:solidFill>
                  <a:srgbClr val="CBF4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every query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8075"/>
            <a:ext cx="18288000" cy="4251960"/>
          </a:xfrm>
          <a:custGeom>
            <a:avLst/>
            <a:gdLst/>
            <a:ahLst/>
            <a:cxnLst/>
            <a:rect r="r" b="b" t="t" l="l"/>
            <a:pathLst>
              <a:path h="4251960" w="18288000">
                <a:moveTo>
                  <a:pt x="0" y="0"/>
                </a:moveTo>
                <a:lnTo>
                  <a:pt x="18288000" y="0"/>
                </a:lnTo>
                <a:lnTo>
                  <a:pt x="18288000" y="4251960"/>
                </a:lnTo>
                <a:lnTo>
                  <a:pt x="0" y="4251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4820" y="4370035"/>
            <a:ext cx="13089046" cy="5802183"/>
          </a:xfrm>
          <a:custGeom>
            <a:avLst/>
            <a:gdLst/>
            <a:ahLst/>
            <a:cxnLst/>
            <a:rect r="r" b="b" t="t" l="l"/>
            <a:pathLst>
              <a:path h="5802183" w="13089046">
                <a:moveTo>
                  <a:pt x="0" y="0"/>
                </a:moveTo>
                <a:lnTo>
                  <a:pt x="13089045" y="0"/>
                </a:lnTo>
                <a:lnTo>
                  <a:pt x="13089045" y="5802183"/>
                </a:lnTo>
                <a:lnTo>
                  <a:pt x="0" y="5802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0" t="-482" r="-1238" b="-141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017031" y="168540"/>
            <a:ext cx="3140153" cy="527582"/>
            <a:chOff x="0" y="0"/>
            <a:chExt cx="827036" cy="1389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7036" cy="138952"/>
            </a:xfrm>
            <a:custGeom>
              <a:avLst/>
              <a:gdLst/>
              <a:ahLst/>
              <a:cxnLst/>
              <a:rect r="r" b="b" t="t" l="l"/>
              <a:pathLst>
                <a:path h="138952" w="827036">
                  <a:moveTo>
                    <a:pt x="0" y="0"/>
                  </a:moveTo>
                  <a:lnTo>
                    <a:pt x="827036" y="0"/>
                  </a:lnTo>
                  <a:lnTo>
                    <a:pt x="827036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27036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6694" y="168540"/>
            <a:ext cx="3140153" cy="527582"/>
            <a:chOff x="0" y="0"/>
            <a:chExt cx="827036" cy="1389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7036" cy="138952"/>
            </a:xfrm>
            <a:custGeom>
              <a:avLst/>
              <a:gdLst/>
              <a:ahLst/>
              <a:cxnLst/>
              <a:rect r="r" b="b" t="t" l="l"/>
              <a:pathLst>
                <a:path h="138952" w="827036">
                  <a:moveTo>
                    <a:pt x="0" y="0"/>
                  </a:moveTo>
                  <a:lnTo>
                    <a:pt x="827036" y="0"/>
                  </a:lnTo>
                  <a:lnTo>
                    <a:pt x="827036" y="138952"/>
                  </a:lnTo>
                  <a:lnTo>
                    <a:pt x="0" y="138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27036" cy="17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5415" y="168540"/>
            <a:ext cx="2403022" cy="794846"/>
          </a:xfrm>
          <a:custGeom>
            <a:avLst/>
            <a:gdLst/>
            <a:ahLst/>
            <a:cxnLst/>
            <a:rect r="r" b="b" t="t" l="l"/>
            <a:pathLst>
              <a:path h="794846" w="2403022">
                <a:moveTo>
                  <a:pt x="0" y="0"/>
                </a:moveTo>
                <a:lnTo>
                  <a:pt x="2403022" y="0"/>
                </a:lnTo>
                <a:lnTo>
                  <a:pt x="2403022" y="794846"/>
                </a:lnTo>
                <a:lnTo>
                  <a:pt x="0" y="79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DAGza8M0iSM</dc:identifier>
  <dcterms:modified xsi:type="dcterms:W3CDTF">2011-08-01T06:04:30Z</dcterms:modified>
  <cp:revision>1</cp:revision>
  <dc:title>1.28M+</dc:title>
</cp:coreProperties>
</file>